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4"/>
  </p:notesMasterIdLst>
  <p:sldIdLst>
    <p:sldId id="256" r:id="rId2"/>
    <p:sldId id="427" r:id="rId3"/>
    <p:sldId id="370" r:id="rId4"/>
    <p:sldId id="376" r:id="rId5"/>
    <p:sldId id="401" r:id="rId6"/>
    <p:sldId id="423" r:id="rId7"/>
    <p:sldId id="410" r:id="rId8"/>
    <p:sldId id="411" r:id="rId9"/>
    <p:sldId id="412" r:id="rId10"/>
    <p:sldId id="422" r:id="rId11"/>
    <p:sldId id="413" r:id="rId12"/>
    <p:sldId id="414" r:id="rId13"/>
    <p:sldId id="415" r:id="rId14"/>
    <p:sldId id="417" r:id="rId15"/>
    <p:sldId id="418" r:id="rId16"/>
    <p:sldId id="419" r:id="rId17"/>
    <p:sldId id="420" r:id="rId18"/>
    <p:sldId id="421" r:id="rId19"/>
    <p:sldId id="433" r:id="rId20"/>
    <p:sldId id="429" r:id="rId21"/>
    <p:sldId id="430" r:id="rId22"/>
    <p:sldId id="431" r:id="rId23"/>
    <p:sldId id="432" r:id="rId24"/>
    <p:sldId id="374" r:id="rId25"/>
    <p:sldId id="428" r:id="rId26"/>
    <p:sldId id="377" r:id="rId27"/>
    <p:sldId id="383" r:id="rId28"/>
    <p:sldId id="384" r:id="rId29"/>
    <p:sldId id="385" r:id="rId30"/>
    <p:sldId id="386" r:id="rId31"/>
    <p:sldId id="387" r:id="rId32"/>
    <p:sldId id="388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9" r:id="rId41"/>
    <p:sldId id="398" r:id="rId42"/>
    <p:sldId id="400" r:id="rId43"/>
    <p:sldId id="424" r:id="rId44"/>
    <p:sldId id="425" r:id="rId45"/>
    <p:sldId id="426" r:id="rId46"/>
    <p:sldId id="404" r:id="rId47"/>
    <p:sldId id="405" r:id="rId48"/>
    <p:sldId id="406" r:id="rId49"/>
    <p:sldId id="407" r:id="rId50"/>
    <p:sldId id="408" r:id="rId51"/>
    <p:sldId id="409" r:id="rId52"/>
    <p:sldId id="36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4DA555"/>
    <a:srgbClr val="007A00"/>
    <a:srgbClr val="009900"/>
    <a:srgbClr val="292929"/>
    <a:srgbClr val="454545"/>
    <a:srgbClr val="5A5A5A"/>
    <a:srgbClr val="FF0066"/>
    <a:srgbClr val="00FF99"/>
    <a:srgbClr val="33CC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666" autoAdjust="0"/>
    <p:restoredTop sz="99188" autoAdjust="0"/>
  </p:normalViewPr>
  <p:slideViewPr>
    <p:cSldViewPr snapToGrid="0">
      <p:cViewPr>
        <p:scale>
          <a:sx n="66" d="100"/>
          <a:sy n="66" d="100"/>
        </p:scale>
        <p:origin x="-822" y="-11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EB7E-E530-4BDB-8644-498BF0E4F5D6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5DC63-A5BD-41F4-9175-D176B4FBA9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57E5-597A-4B53-9375-DF588D3B83D4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med" advClick="0" advTm="8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525" y="1371600"/>
            <a:ext cx="8391525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0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MILE STONE ACADEMY</a:t>
            </a:r>
            <a:endParaRPr lang="en-US" sz="8000" dirty="0">
              <a:solidFill>
                <a:srgbClr val="FFC000"/>
              </a:solidFill>
              <a:latin typeface="Lato Black" pitchFamily="34" charset="0"/>
            </a:endParaRPr>
          </a:p>
          <a:p>
            <a:endParaRPr lang="en-US" sz="80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3160" y="3781425"/>
            <a:ext cx="50981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b="1" dirty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WELCOMES YOU </a:t>
            </a:r>
          </a:p>
          <a:p>
            <a:pPr algn="r"/>
            <a:endParaRPr lang="en-US" sz="5400" dirty="0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5275" y="266700"/>
            <a:ext cx="1524000" cy="1828799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1730591">
            <a:off x="11822264" y="3513908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58963" y="933448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20948699">
            <a:off x="830035" y="561069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850209">
            <a:off x="1282169" y="988231"/>
            <a:ext cx="144400" cy="11986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/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/>
          <p:cNvSpPr/>
          <p:nvPr/>
        </p:nvSpPr>
        <p:spPr>
          <a:xfrm rot="20531336">
            <a:off x="8234242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4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FEZ-ZONAL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3489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SUYASH DUBEY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BADMINTON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GULZAR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7A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BADMINTON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SURYANSH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ARCHARY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88CE201B-27B3-721C-68B3-1EBF371BDFC0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2433B4F7-EDB9-9A11-52A5-DAE0D66D191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6788A4B8-9F64-CD2C-A073-C7D3359A785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50F295B-B578-EA68-C8E0-15A786682D0E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3C45125A-3564-B2F1-9724-786CDFEA944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C7457F5-3393-0412-72E2-66BB0F915AF3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6CF3F330-BB10-F5A8-F543-64F17C07B946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7E0AD91E-5374-D930-9067-7245B26300D9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3695180"/>
              </p:ext>
            </p:extLst>
          </p:nvPr>
        </p:nvGraphicFramePr>
        <p:xfrm>
          <a:off x="505327" y="1328489"/>
          <a:ext cx="11309683" cy="5428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12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MANVEER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0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DIVYANSHU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CHAURASIYA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 (SILVER)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HARSHIT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HINDARIYA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DHAIRYA KUMAR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JANGHEL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LILESH DESHMUKH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507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TANRAJ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SINGH SAINI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(SILVER)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DEEPAK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SINGH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ATHARV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CHANDRAKAR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CLUSTER II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C625C920-092E-7CFD-73BE-57E550B8BD6B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8E774C0E-E57A-3DC3-3420-C98157E7CB0C}"/>
              </a:ext>
            </a:extLst>
          </p:cNvPr>
          <p:cNvSpPr/>
          <p:nvPr/>
        </p:nvSpPr>
        <p:spPr>
          <a:xfrm rot="850467">
            <a:off x="7418493" y="6551337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B92BF46D-7573-53C2-C528-96A10D87DB0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B99725FF-D379-E8F6-ACA4-0FEF23711641}"/>
              </a:ext>
            </a:extLst>
          </p:cNvPr>
          <p:cNvSpPr/>
          <p:nvPr/>
        </p:nvSpPr>
        <p:spPr>
          <a:xfrm rot="13300991">
            <a:off x="3519164" y="6680203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45B58F74-5F87-2BE2-1FA5-50C5038B24F9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A10F4F4E-EFF2-E529-270A-50ADA44A499C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0858B0E-586B-619C-5CC6-695FF6D3B9A7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DA8F430F-16FF-69CE-706C-C9A325933ACE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CLUSTER II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29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ROSHAN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PRASSAN TIWARI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JAGYASI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2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PANKAJ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6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TANJEET SINGH SAINI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50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MOKSH SINGH BAIS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CHAURASIYA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3F37A23E-6B7B-92F5-8FC8-57725D2F52D2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E7BC04B3-D0C9-F672-2614-3CA7047D0A1C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ED851F23-3C78-59A7-3CA1-50E0EBA072AB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75408E5C-BD9A-7282-880B-6C8FD577F585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522EB6B3-2504-018E-A804-842D984C31EF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0F0AEC57-CACA-AD3F-BA91-C18D83AC2878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11269335-46A4-64DB-3387-BE126DE44925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976F5D8E-B868-F023-8B1C-58295F0695A0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45245628"/>
              </p:ext>
            </p:extLst>
          </p:nvPr>
        </p:nvGraphicFramePr>
        <p:xfrm>
          <a:off x="505327" y="1347538"/>
          <a:ext cx="11309683" cy="529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MUSKAN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GAJBHIYE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2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AARAV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JAIN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TENNIS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6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ANUBHAV GUPTA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POETIC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PONT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50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E4A7FE89-5829-034F-FA01-1FFB56E848DD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43C2B443-4290-DF0F-916C-5EC03ADAA5A8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2C9A9312-C326-C4F9-97DA-D8F58766ABBA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274C79E5-B6B2-3479-D839-0BA63D2643DB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4059076F-DBC6-99BB-2607-452CF4AFD660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EA276CD2-41BF-5C91-B29D-EBB382700ADB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B076F201-3CDE-14A3-5DD6-F2549374EE5D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A6C8748-75CF-6B47-B1C1-FFB967E49DAF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STATE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3415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 GAJBHIYE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AHMED KHAN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HOOMAING NUKHARE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54517F31-AE1E-1228-05C1-EF11DFC0389E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A0796FBB-2C62-2474-8B4D-C59C0B584791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95E15A6D-41E0-989C-EB40-8FECD96832B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05786FA1-F071-D47B-1666-95FD2F972A1C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AD2258C4-E133-A3EB-E6CA-CA95730287C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19F09980-DE84-6169-8F57-0AD339E14950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6106953-CC93-2981-6AFB-5DA4B921301F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CD9F22F-53BB-3F40-C8E0-14990104A668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STATE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67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 MISHRA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ABHINAV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CHESS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RANK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AARAV JAIN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TABLE TENNIS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AKSHITA VERMA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SURYANSH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ARCHARY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04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449B91D5-3401-AD20-C647-8BE66F509EFE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538AE95E-033A-8AA2-5E87-EA8154901DA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C6A1F675-CC29-D850-07A9-50A1B18A0010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3F22CBE3-D1C2-4CBA-F90F-5D9ECFA02590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AB59F2F3-22FA-2447-CF1D-F0E0F373C9B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547D470F-ECD5-63A1-EB7D-A31F0393276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F52D70C1-FC48-0BA6-03E3-D883A850CE50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C68BE3B3-5C72-5BCD-D19B-6ACB4A9AAEA4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CLUSTER FEZ 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67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KRISHNANDA CHAWDA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 AHMED KHAN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04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A5A74CDF-2073-A61D-8B8C-8BF8236D4700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3FF09362-343D-CF50-1ED9-C73E1AED9475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57A0D053-5194-494A-40A6-6F71BFE90A27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5AA0042B-4EEF-D8DD-8C31-5D6AB5AD6B8F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2CEB60BA-11B9-382F-F34F-146F5BF6A37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18C078E1-BBA5-8A7F-2AEB-8E4DF3141D4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A758779-88B3-D377-BD5B-A3E512AD2A33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C6506EC0-4815-503A-8783-0442E5D553B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OTHER TOURNAMENTS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4852" y="1357063"/>
          <a:ext cx="11222385" cy="3884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892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316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ACHIVEMENT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TOURNAMENT 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3136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 KUMAR BANDHE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M.M.A. OPEN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9377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SUYASH DUBEY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OPEN BADMINTON COMPETITION 2024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667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GULZAR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 CLUB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B2227960-6AFA-40AE-3530-69BEBB75789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DF215EEE-5A9F-BC6E-C512-B29FFBB9C2F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E448DB38-7AAF-2FF8-E300-7A2DE6FF30A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4C8B9604-2DEA-00BD-22FD-8B7224559FB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6AEF30DE-CD76-FF5F-0A71-C8B1ABCF9383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8C2E73A6-07D3-6FB1-367C-9E55058898AE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AE6A823F-A84E-2F2F-F6CD-7A7ACD63E753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A3D4E5C1-3301-5C9D-62FB-C63B4A140D6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OTHER TOURNAMENTS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46955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189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ACHIVEMENT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TOURNAMENT 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8662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AMAN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9F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BRONZE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SHEITOKAI KARATE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851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 DESHMUKH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BLACK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BELT</a:t>
                      </a:r>
                    </a:p>
                    <a:p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RANK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OPEN TAIKWANDO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TOURNAMENT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851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SAMBHAV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JHA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MAN OF THE MATCH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(WINNER)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nn-NO" sz="2400" b="1" dirty="0">
                          <a:solidFill>
                            <a:schemeClr val="bg1"/>
                          </a:solidFill>
                        </a:rPr>
                        <a:t>PRAMVEER  ALBERT  EKKA FOOTBALL  AUGUST 2024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 de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71772" y="2353999"/>
            <a:ext cx="5820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MUSIC</a:t>
            </a:r>
          </a:p>
          <a:p>
            <a:pPr algn="ctr"/>
            <a:r>
              <a:rPr lang="en-US" sz="60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ACHIVEMENT</a:t>
            </a:r>
            <a:endParaRPr lang="en-US" sz="6000" dirty="0">
              <a:blipFill>
                <a:blip r:embed="rId3"/>
                <a:tile tx="0" ty="0" sx="100000" sy="100000" flip="none" algn="tl"/>
              </a:blip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2550" y="1102578"/>
            <a:ext cx="9382125" cy="56630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0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+mj-lt"/>
                <a:ea typeface="Calibri" pitchFamily="34" charset="0"/>
                <a:cs typeface="Calibri" pitchFamily="34" charset="0"/>
              </a:rPr>
              <a:t> </a:t>
            </a:r>
            <a:r>
              <a:rPr lang="en-US" sz="6600" b="1" dirty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+mj-lt"/>
                <a:ea typeface="Calibri" pitchFamily="34" charset="0"/>
                <a:cs typeface="Calibri" pitchFamily="34" charset="0"/>
              </a:rPr>
              <a:t>TO</a:t>
            </a:r>
            <a:endParaRPr lang="en-US" sz="7200" b="1" dirty="0">
              <a:ln w="18000">
                <a:noFill/>
                <a:prstDash val="solid"/>
                <a:miter lim="800000"/>
              </a:ln>
              <a:solidFill>
                <a:srgbClr val="00B0F0"/>
              </a:solidFill>
              <a:latin typeface="+mj-lt"/>
              <a:ea typeface="Calibri" pitchFamily="34" charset="0"/>
              <a:cs typeface="Calibri" pitchFamily="34" charset="0"/>
            </a:endParaRPr>
          </a:p>
          <a:p>
            <a:r>
              <a:rPr lang="en-US" sz="6600" b="1" dirty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+mj-lt"/>
                <a:ea typeface="Calibri" pitchFamily="34" charset="0"/>
                <a:cs typeface="Calibri" pitchFamily="34" charset="0"/>
              </a:rPr>
              <a:t>    THE</a:t>
            </a:r>
            <a:r>
              <a:rPr lang="en-US" sz="66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+mj-lt"/>
                <a:ea typeface="Calibri" pitchFamily="34" charset="0"/>
                <a:cs typeface="Calibri" pitchFamily="34" charset="0"/>
              </a:rPr>
              <a:t>  </a:t>
            </a:r>
          </a:p>
          <a:p>
            <a:pPr algn="r"/>
            <a:r>
              <a:rPr lang="en-US" sz="72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ACHIVEMENTS SECTION</a:t>
            </a:r>
            <a:endParaRPr lang="en-US" sz="7200" dirty="0">
              <a:solidFill>
                <a:srgbClr val="FFC000"/>
              </a:solidFill>
              <a:latin typeface="Lato Black" pitchFamily="34" charset="0"/>
            </a:endParaRPr>
          </a:p>
          <a:p>
            <a:endParaRPr lang="en-US" sz="72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5275" y="266700"/>
            <a:ext cx="1524000" cy="1828799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58963" y="933448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20948699">
            <a:off x="613695" y="377507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850209">
            <a:off x="1282169" y="988231"/>
            <a:ext cx="144400" cy="11986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/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531336">
            <a:off x="8234242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4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7269" y="1332929"/>
          <a:ext cx="11309683" cy="5096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8224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925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HARSHIDHI SAMAL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DANCE 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PRIZE INALL INDIA MUSIC &amp; DANCE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4535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VARUSHTHA RATHOD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FOLK DANCE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"DESH RAAG"2024 'ALL INDIA MUSIC &amp; DANCE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COMPETITION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6146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ANIKA ROY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DANCE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DESH RAAG ALL INDIA MUSIC AND DANCE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8744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AASTHA AGRAWAL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FOLK DANCE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RANK IN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ALL INDIA MUSIC AND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728558" y="1939925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9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68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JAHNAVI SHARMA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RANK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 KRISHNAPRIYA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SHIKHA SINGH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FUSION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 ST IN DESH RAAG AND AWARDED IN INTERNATINAL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69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BHAVYA JAIN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1ST PRICE IN INTERNATIONAL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5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PALAK JIGYASI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3RD PRIZE IN PRAGYOTSAV ALL INDIA MUSIC AND DANCE COMPITION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50" y="2027012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54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8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93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ANSHIKA BHUTDA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INTERNATINAL PRICE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DEVPRIYA SARJITH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 NRITYANARTAN COMETITION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CHESHTHA RAHUL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&amp; 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IN DESH RAAG ALL INDIA MUSIC AND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5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ARYA VERMA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AWARDED NRITYASHREE IN INTERNATIONAL COMPETITION CUTTAK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49" y="21721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37028" y="3684270"/>
          <a:ext cx="10130971" cy="2498816"/>
        </p:xfrm>
        <a:graphic>
          <a:graphicData uri="http://schemas.openxmlformats.org/drawingml/2006/table">
            <a:tbl>
              <a:tblPr/>
              <a:tblGrid>
                <a:gridCol w="10130971"/>
              </a:tblGrid>
              <a:tr h="1236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1)    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DESH RAAG NATIONAL DANCE COMP.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8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2)    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 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POSITION IN PRAGYOTSAV NATIONAL CULTURE EXTRAVAGANZAA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3)    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POSITION IN NRITYA NARTAN NATIONAL FESTIVAL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9436959" cy="1356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0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8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17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14">
                <a:tc>
                  <a:txBody>
                    <a:bodyPr/>
                    <a:lstStyle/>
                    <a:p>
                      <a:pPr lvl="0"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8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AAROSHI TIWARI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 DANCE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50" y="2099583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259907" y="0"/>
            <a:ext cx="8400935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2800" y="174171"/>
            <a:ext cx="654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 SOLO KATHAK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17" name="Trapezoid 16"/>
          <p:cNvSpPr/>
          <p:nvPr/>
        </p:nvSpPr>
        <p:spPr>
          <a:xfrm>
            <a:off x="-789214" y="3096986"/>
            <a:ext cx="4318000" cy="821871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9422" y="3220811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  <a:cs typeface="Cascadia Mono" pitchFamily="49" charset="0"/>
              </a:rPr>
              <a:t>AWARDED IN </a:t>
            </a:r>
            <a:endParaRPr lang="en-US" sz="4000" b="1" dirty="0">
              <a:latin typeface="+mj-lt"/>
              <a:cs typeface="Cascadia Mono" pitchFamily="49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803400"/>
            <a:ext cx="5473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ACADEMICS</a:t>
            </a:r>
          </a:p>
        </p:txBody>
      </p:sp>
    </p:spTree>
  </p:cSld>
  <p:clrMapOvr>
    <a:masterClrMapping/>
  </p:clrMapOvr>
  <p:transition spd="med" advClick="0" advTm="5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102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4600" y="425386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 SAMRIDDHI</a:t>
            </a:r>
            <a:r>
              <a:rPr lang="en-US" sz="36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SINGH</a:t>
            </a:r>
            <a:endParaRPr lang="en-US" sz="28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AARYANSH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AVYUKT</a:t>
            </a:r>
            <a:r>
              <a:rPr lang="en-US" sz="36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SONI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16900" y="4253865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SHOURYA SINGH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18500" y="5018314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TUSHAR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66100" y="3460932"/>
            <a:ext cx="402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PRAKHAR GUPTA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622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KHUSH KESHWANI</a:t>
            </a:r>
            <a:endParaRPr lang="en-US" sz="28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OORVI SAXENA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582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SHASHTI  CHANDRAKAR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01000" y="346093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VIBHOR CHHARA</a:t>
            </a:r>
          </a:p>
        </p:txBody>
      </p:sp>
      <p:pic>
        <p:nvPicPr>
          <p:cNvPr id="4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0" name="Rectangle 4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apezoid 5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ANSH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BHARTIYA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	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AADITRI 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ALEENA MANOJ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34300" y="425386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ABHIRAJ THAKUR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900" y="5018314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ATHARVA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83500" y="3460932"/>
            <a:ext cx="450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ISHIKA KESHWANI</a:t>
            </a:r>
          </a:p>
        </p:txBody>
      </p:sp>
      <p:pic>
        <p:nvPicPr>
          <p:cNvPr id="5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5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rapezoid 5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56" name="Straight Connector 5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MANU SAHU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MOKSHIKA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88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OJAS CHANDRAKAR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67600" y="425386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DRON ADITYA SAHU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67600" y="5018314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ANSH DUTT KHOLIYA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18400" y="3460932"/>
            <a:ext cx="467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M. PRATHMESH</a:t>
            </a:r>
          </a:p>
        </p:txBody>
      </p:sp>
      <p:pic>
        <p:nvPicPr>
          <p:cNvPr id="3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66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ABHIGYAN BADKUR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SHUBHI PARAKH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SWAYAM SAHU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9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43800" y="4253865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YASHWI DEWANGAN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8900" y="5018314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HARSHITA VERMA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45400" y="3460932"/>
            <a:ext cx="454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KHUSHI</a:t>
            </a:r>
          </a:p>
        </p:txBody>
      </p:sp>
      <p:pic>
        <p:nvPicPr>
          <p:cNvPr id="3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chievment 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641600" y="2463800"/>
            <a:ext cx="6464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0">
                  <a:solidFill>
                    <a:schemeClr val="bg1">
                      <a:lumMod val="75000"/>
                    </a:schemeClr>
                  </a:solidFill>
                </a:ln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SPORTS ACHIEVEMENT</a:t>
            </a:r>
          </a:p>
        </p:txBody>
      </p:sp>
    </p:spTree>
  </p:cSld>
  <p:clrMapOvr>
    <a:masterClrMapping/>
  </p:clrMapOvr>
  <p:transition spd="med" advClick="0" advTm="5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ANKITA PARKAR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37302" y="3460932"/>
            <a:ext cx="365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OORVI SAXENA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SONAKSHI GUPTA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ADRIJA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ANIKA ROY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45300" y="3460932"/>
            <a:ext cx="534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ISHAQ AHMED SIDDIQUE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 </a:t>
            </a:r>
            <a:r>
              <a:rPr lang="en-US" sz="28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DIKSHA VERMA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MANU SAHU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62900" y="3460932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M. PRATHMESH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22101" y="3487195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AVYUKT SONI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LAKSHAY KUMAR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rapezoid 41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70927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DUPESH KUMAR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35376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AASHI GAUTAM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77994"/>
            <a:ext cx="488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SAUBHAGYA YADAV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3021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ATHARAV YENDE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665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POORVA VAISHNAV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5091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ANSHRUTA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CHESHTA RAHUL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5352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SHOURYA DEWANGAN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MOKSHIKA SAHU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513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M.PRATHMESH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157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SHASHWAT KU.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ANSH DUTT KHOLIYA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SWAYAM SAHU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TANJEET SAINI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85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ABHIGYAN BADKUR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9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6148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PREKSHA JAIN 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21287" y="5025934"/>
            <a:ext cx="517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ISHANYA DESHLAHRA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6855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KHUSHI   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72901" y="3460932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AARYANSH AGARWAL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6855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KOESHA TIKARIHA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50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51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2" name="Rectangle 51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apezoid 52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 KESHWANI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513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ANIKA ROY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157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INAAYA KHAN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AKSHITA VERMA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2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3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563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AARNA AGARWAL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JAYAN VERMA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MOKSHIKA SAHU 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SANSKRUTI JENA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1" y="0"/>
            <a:ext cx="13900995" cy="121920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421199" y="139205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168129" y="131943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3268" y="2333685"/>
            <a:ext cx="92698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NIKHIL KSHATRIYA  		11E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SANIDDHYA SHUKLA 	9E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ANSH AGARWAL		10B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ABHIST DEWANGAN		9A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SIDDHARTH JAIN		9B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KARAN SUNDRANI 		9A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628" y="1640623"/>
            <a:ext cx="1066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Bahnschrift" pitchFamily="34" charset="0"/>
              </a:rPr>
              <a:t>SATYAM DHRITLAHRE  10E		(MAN OF THE MATCH)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8026" y="69165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0E6C1A4F-AB4C-BE6B-56CF-17BC4CE7DA2F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C9F34CDC-7E9D-2C2D-6A03-577E7398AA7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E0F58ADF-8118-7B31-96DB-A2E552580A8D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A424D427-D5F1-C949-C59C-72222620A3E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337B455C-A0C6-D8CC-6D69-84A6E2EF12E2}"/>
              </a:ext>
            </a:extLst>
          </p:cNvPr>
          <p:cNvSpPr/>
          <p:nvPr/>
        </p:nvSpPr>
        <p:spPr>
          <a:xfrm rot="13300991">
            <a:off x="5513155" y="8934437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D4EDB4EC-6E23-837E-D445-B535E06724A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A87CCB82-B158-4E16-9299-777346B579F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xmlns="" id="{F51D3E2D-ADBF-C112-00F9-C563DAC722DF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FFA7BEE2-0DCC-6215-6ADA-89E0EFAC726B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 KESHWANI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ALEENA MANOJ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067550" y="215051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Social Studies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CHESHTA RAHUL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SSC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AADYA TAMRAKAR 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KOESHA TIKARINA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AAROSHI PANDEY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AAHIL SABRY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ARIV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/>
          <p:cNvSpPr/>
          <p:nvPr/>
        </p:nvSpPr>
        <p:spPr>
          <a:xfrm>
            <a:off x="-1230994" y="-226504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3582990" y="1910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434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43474" y="0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7274" y="333375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323091" y="0"/>
            <a:ext cx="8799874" cy="92333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itchFamily="34" charset="0"/>
              </a:rPr>
              <a:t>SPELL 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/>
          <p:cNvSpPr/>
          <p:nvPr/>
        </p:nvSpPr>
        <p:spPr>
          <a:xfrm>
            <a:off x="-1230994" y="-226504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3582990" y="1910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434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43474" y="0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7274" y="333375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323091" y="0"/>
            <a:ext cx="8799874" cy="92333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itchFamily="34" charset="0"/>
              </a:rPr>
              <a:t>SPELL BEE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AADYA TAMRAKAR 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INTERSCHOOL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KOESHA TIKARINA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INTERSCHOOL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INTERSCHOOL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ARIV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INTERSCHOOL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STATE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NATIONAL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/>
          <p:cNvSpPr/>
          <p:nvPr/>
        </p:nvSpPr>
        <p:spPr>
          <a:xfrm>
            <a:off x="-1230994" y="-226504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3582990" y="1910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434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43474" y="0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7274" y="333375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323091" y="0"/>
            <a:ext cx="8799874" cy="92333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itchFamily="34" charset="0"/>
              </a:rPr>
              <a:t>SPELL BEE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Y. LAKSHITA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KABIR BANSAL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DARSHIT AGARWAL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KIYARA RATHOD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SAMRIDDHI VAISHNAV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AVYUKT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SONI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173084" y="171450"/>
            <a:ext cx="3971166" cy="76944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" pitchFamily="34" charset="0"/>
              </a:rPr>
              <a:t>HANDWRITING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/>
          <p:cNvSpPr/>
          <p:nvPr/>
        </p:nvSpPr>
        <p:spPr>
          <a:xfrm>
            <a:off x="-1230994" y="-226504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3582990" y="1910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3434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43474" y="0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67274" y="333375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323091" y="0"/>
            <a:ext cx="8799874" cy="92333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itchFamily="34" charset="0"/>
              </a:rPr>
              <a:t>SPELL BEE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AYESHA SIDDIQUI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JEHAB SIDDIQUI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SOMPALLY HAYAN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GULAFSHA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VARISHTHA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ARCHIT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AADISHREE TIWARI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173084" y="171450"/>
            <a:ext cx="3971166" cy="76944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" pitchFamily="34" charset="0"/>
              </a:rPr>
              <a:t>HANDWRITING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ARO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AADITRI AGARWAL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HEO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ALEENA MANOJ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HGO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SEJAL DAS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HMO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PRATIK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PATEL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VAIDIK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DIVYANSHI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BHDLLA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PRAJAATI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YASHWARDHAN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ANIKA ROY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SAANVI PATEL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13967670" cy="1028702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14300" y="0"/>
            <a:ext cx="1059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96754" y="110988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8126" y="1351946"/>
            <a:ext cx="9269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SWASTIK SHUKLA	  	9F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SACHIN KUMAR		  	8D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CHANDRANSH YADAV  	9A 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YUG KHAR 		  	         9E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LAKSHYA TAPADIYA	  	9B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NISHANT NAGPURE	  	9E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ISHAAN 			  	9D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4201" y="48210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9" name="Trapezoid 8"/>
          <p:cNvSpPr/>
          <p:nvPr/>
        </p:nvSpPr>
        <p:spPr>
          <a:xfrm flipV="1">
            <a:off x="-1166070" y="0"/>
            <a:ext cx="13815270" cy="121920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21199" y="139205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INTER-DISTRICT  CRICKET  TOURNAMENT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-168129" y="131943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18026" y="69165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474FC149-E84E-1E36-96C4-CD07DF6FC91F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06649035-21B2-6292-E57F-367C1E69E639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xmlns="" id="{48336C33-5E0D-7C5E-3D88-C1F2F5D4E50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A3BB40D2-7A18-D1AD-8088-FDA9C3709E43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C3FA9D63-3544-F3CA-C388-BE04BE335C6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xmlns="" id="{CB053C75-7AF4-9F22-73A2-6765B8E556E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xmlns="" id="{C18C45EF-E19A-CECC-EFF2-C9C7A824D9C6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xmlns="" id="{6B3AC4E2-72F9-4720-6A55-928F7F902C55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HMO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24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ABIRA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FATIMA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PRAKHAR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HSO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KUNAL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MARKENDY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GAUTAM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TANYA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CHANDRAKAR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YASHWARDHAN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DHANI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HUMNE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SHAIKH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2943-thank-you-ppt-template-remove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00257" y="1491714"/>
            <a:ext cx="7670768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THANK</a:t>
            </a:r>
          </a:p>
          <a:p>
            <a:pPr algn="ctr"/>
            <a:r>
              <a:rPr lang="en-US" sz="9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 YOU </a:t>
            </a:r>
          </a:p>
        </p:txBody>
      </p:sp>
    </p:spTree>
    <p:extLst>
      <p:ext uri="{BB962C8B-B14F-4D97-AF65-F5344CB8AC3E}">
        <p14:creationId xmlns:p14="http://schemas.microsoft.com/office/powerpoint/2010/main" xmlns="" val="1917307167"/>
      </p:ext>
    </p:extLst>
  </p:cSld>
  <p:clrMapOvr>
    <a:masterClrMapping/>
  </p:clrMapOvr>
  <p:transition spd="med"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/>
          <p:cNvSpPr/>
          <p:nvPr/>
        </p:nvSpPr>
        <p:spPr>
          <a:xfrm>
            <a:off x="6945502" y="1209675"/>
            <a:ext cx="5989448" cy="980176"/>
          </a:xfrm>
          <a:prstGeom prst="parallelogram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13967670" cy="1028702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14300" y="0"/>
            <a:ext cx="1059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96754" y="110988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9176" y="2875946"/>
            <a:ext cx="9269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0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SATYAM DHRITLAHRE</a:t>
            </a:r>
          </a:p>
          <a:p>
            <a:pPr marL="971550" lvl="1" indent="-514350">
              <a:lnSpc>
                <a:spcPct val="150000"/>
              </a:lnSpc>
            </a:pPr>
            <a:r>
              <a:rPr lang="en-US" sz="40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	  </a:t>
            </a:r>
            <a:r>
              <a:rPr lang="en-US" sz="4000" b="1" dirty="0">
                <a:solidFill>
                  <a:srgbClr val="FFFF00"/>
                </a:solidFill>
                <a:latin typeface="Bahnschrift" pitchFamily="34" charset="0"/>
                <a:ea typeface="Gadugi" pitchFamily="34" charset="0"/>
              </a:rPr>
              <a:t>MAN OF THE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4201" y="48210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9" name="Trapezoid 8"/>
          <p:cNvSpPr/>
          <p:nvPr/>
        </p:nvSpPr>
        <p:spPr>
          <a:xfrm flipV="1">
            <a:off x="-1166070" y="0"/>
            <a:ext cx="13815270" cy="121920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11674" y="358280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INTER-SCHOOL</a:t>
            </a:r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TOURNAMENT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-168129" y="131943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0800000" flipV="1">
            <a:off x="4576326" y="1317344"/>
            <a:ext cx="10202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AT  SHANKRA VIDYALAY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63CC7775-36D1-B390-779F-75B43633B708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21208102-9A64-A35B-3577-F52D2FCBDB51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88FFF5F5-4510-347D-A3A9-A152BFF85EC7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6B99200-ABCB-1D86-D8BC-F1F0D5A23F70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8F40749B-10A0-5AC6-E7BA-5C6B76F72158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xmlns="" id="{E5A1C201-4BC0-7EDB-27B0-22E62AA0E4DA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xmlns="" id="{BCF44D77-7A0A-0888-73B3-14C19D71C6B2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xmlns="" id="{F6180959-32E4-69D5-8809-754FA05F87E7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15653357"/>
              </p:ext>
            </p:extLst>
          </p:nvPr>
        </p:nvGraphicFramePr>
        <p:xfrm>
          <a:off x="514658" y="1349128"/>
          <a:ext cx="11309683" cy="5063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MUSKAN CHAUHAN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KUMAR BANDHE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SARVAGYA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MD. TETEKHAR AHMED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KRISHNANDA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CHAWDA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 AHMED KHAN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59F05EB4-E6E5-1CA4-EFF5-AF1AB0A1C682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B5D8C1B7-B63B-EC8B-230B-F752B758B823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72B8A44F-70B9-A0BB-A383-80AE2732EE10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9F7E07D9-85C3-DCB9-00E5-574B959293D3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03C5ECB2-5F7A-5109-74DE-0AAD90E34A6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5A349555-D5F8-C2A4-5148-338A448281F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40BE58E6-D640-1E6A-BB0E-BE0EB0549B32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5663278B-33AE-BBB4-D423-C5207A9D1A88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7059441"/>
              </p:ext>
            </p:extLst>
          </p:nvPr>
        </p:nvGraphicFramePr>
        <p:xfrm>
          <a:off x="505327" y="1347538"/>
          <a:ext cx="11309683" cy="5063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ADARSH GUPTA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ARYAN VERMA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VICTOR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KUMAR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VARNIKA SHARMA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PRIYANSHU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133358A-A446-FA31-6F3C-7AED45A3E5A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F81F23E0-9499-FCE2-3645-8A6934FAF5B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06616E07-90F9-F5DF-83D8-A55A608BE21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C6EDE5E9-48D2-CDDD-AD5C-30E7ED09B9AE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826A75AB-9869-796B-1EC9-23A0E477D8A1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7F42F408-F768-3FF7-5849-5484835F6A31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0E66B0D0-7EB1-4874-31A1-D233BA0C2FCA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7B8EC5AB-B7A1-9DF4-A54A-5F935AE02BA4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FEZ-ZONAL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4209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MUSKAN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 KUMAR BANDHE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SARVAGYA GUPTA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MD. TETEKHAR AHMED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HIRANYA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3A88F713-5BC2-9C78-73E1-FF9281CCA0CB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169635DE-0EDA-62F3-5AC1-544B89751A82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32FEF1EE-EAB7-4CB9-5245-E7A6BE2D4BA6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5DDD191F-FE22-C18A-E8EF-7C9A8EE9CC1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09A1ADC1-716A-A0DE-E6BB-C0FF8518DB5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C8CF21C-E179-1464-051D-6E205CBC97D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0C1E1EED-B9A7-05A7-DD27-848FC319E404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A97A4780-8110-E919-221B-ABD03CF63C81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1376</Words>
  <Application>Microsoft Office PowerPoint</Application>
  <PresentationFormat>Custom</PresentationFormat>
  <Paragraphs>727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Sys3</dc:creator>
  <cp:lastModifiedBy>Jer Singh</cp:lastModifiedBy>
  <cp:revision>199</cp:revision>
  <dcterms:created xsi:type="dcterms:W3CDTF">2018-12-04T03:48:57Z</dcterms:created>
  <dcterms:modified xsi:type="dcterms:W3CDTF">2024-12-12T15:00:14Z</dcterms:modified>
</cp:coreProperties>
</file>